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1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228600"/>
            <a:ext cx="10972800" cy="64770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rgbClr val="FF7C8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7" y="228600"/>
            <a:ext cx="10972800" cy="6477000"/>
          </a:xfrm>
        </p:spPr>
        <p:txBody>
          <a:bodyPr/>
          <a:lstStyle/>
          <a:p>
            <a:r>
              <a:rPr lang="en-US" dirty="0"/>
              <a:t>OH I LOVE YOU</a:t>
            </a:r>
            <a:br>
              <a:rPr lang="en-US" dirty="0"/>
            </a:br>
            <a:r>
              <a:rPr lang="en-US" sz="2400" dirty="0"/>
              <a:t>PJ ALMENDRAS</a:t>
            </a: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7" y="228600"/>
            <a:ext cx="10972800" cy="6477000"/>
          </a:xfrm>
        </p:spPr>
        <p:txBody>
          <a:bodyPr>
            <a:normAutofit/>
          </a:bodyPr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400" dirty="0"/>
              <a:t>For song chords, visit</a:t>
            </a:r>
            <a:br>
              <a:rPr lang="en-US" sz="2400" dirty="0"/>
            </a:br>
            <a:r>
              <a:rPr lang="en-US" sz="2400" dirty="0"/>
              <a:t>www.chipstenoso.com</a:t>
            </a: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9749-5F8A-8648-5993-DDAA529370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Verse: </a:t>
            </a:r>
            <a:br>
              <a:rPr lang="en-US" dirty="0"/>
            </a:br>
            <a:r>
              <a:rPr lang="en-US" dirty="0"/>
              <a:t>Majesty, faithful one</a:t>
            </a:r>
            <a:br>
              <a:rPr lang="en-US" dirty="0"/>
            </a:br>
            <a:r>
              <a:rPr lang="en-US" dirty="0"/>
              <a:t>Savior of my soul, You are here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25887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9D3F-8F06-8BC2-78A2-1DFA210266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Pre-Chorus: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You are God of all the heavens;</a:t>
            </a:r>
            <a:br>
              <a:rPr lang="en-US" dirty="0"/>
            </a:br>
            <a:r>
              <a:rPr lang="en-US" dirty="0"/>
              <a:t>Worthy Lord of all the earth;</a:t>
            </a:r>
            <a:br>
              <a:rPr lang="en-US" dirty="0"/>
            </a:br>
            <a:r>
              <a:rPr lang="en-US" dirty="0"/>
              <a:t>I pray Your name be lifted high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13056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220BB-3B68-DA09-9DB2-DC644F1DDF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Oh I love You Lord, Oh I need You here;</a:t>
            </a:r>
            <a:br>
              <a:rPr lang="en-US" dirty="0"/>
            </a:br>
            <a:r>
              <a:rPr lang="en-US" dirty="0"/>
              <a:t>Draw me closer to where You are;</a:t>
            </a:r>
            <a:br>
              <a:rPr lang="en-US" dirty="0"/>
            </a:br>
            <a:r>
              <a:rPr lang="en-US" dirty="0"/>
              <a:t>I </a:t>
            </a:r>
            <a:r>
              <a:rPr lang="en-US" dirty="0" err="1"/>
              <a:t>wanna</a:t>
            </a:r>
            <a:r>
              <a:rPr lang="en-US" dirty="0"/>
              <a:t> be with You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67274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9749-5F8A-8648-5993-DDAA529370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Verse: </a:t>
            </a:r>
            <a:br>
              <a:rPr lang="en-US" dirty="0"/>
            </a:br>
            <a:r>
              <a:rPr lang="en-US" dirty="0"/>
              <a:t>Majesty, faithful one</a:t>
            </a:r>
            <a:br>
              <a:rPr lang="en-US" dirty="0"/>
            </a:br>
            <a:r>
              <a:rPr lang="en-US" dirty="0"/>
              <a:t>Savior of my soul, You are here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64157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9D3F-8F06-8BC2-78A2-1DFA210266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Pre-Chorus: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You are God of all the heavens;</a:t>
            </a:r>
            <a:br>
              <a:rPr lang="en-US" dirty="0"/>
            </a:br>
            <a:r>
              <a:rPr lang="en-US" dirty="0"/>
              <a:t>Worthy Lord of all the earth;</a:t>
            </a:r>
            <a:br>
              <a:rPr lang="en-US" dirty="0"/>
            </a:br>
            <a:r>
              <a:rPr lang="en-US" dirty="0"/>
              <a:t>I pray Your name be lifted high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94299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220BB-3B68-DA09-9DB2-DC644F1DDF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Oh I love You Lord, Oh I need You here;</a:t>
            </a:r>
            <a:br>
              <a:rPr lang="en-US" dirty="0"/>
            </a:br>
            <a:r>
              <a:rPr lang="en-US" dirty="0"/>
              <a:t>Draw me closer to where You are;</a:t>
            </a:r>
            <a:br>
              <a:rPr lang="en-US" dirty="0"/>
            </a:br>
            <a:r>
              <a:rPr lang="en-US" dirty="0"/>
              <a:t>I </a:t>
            </a:r>
            <a:r>
              <a:rPr lang="en-US" dirty="0" err="1"/>
              <a:t>wanna</a:t>
            </a:r>
            <a:r>
              <a:rPr lang="en-US" dirty="0"/>
              <a:t> be with You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28683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9D3F-8F06-8BC2-78A2-1DFA210266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Pre-Chorus: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You are God of all the heavens;</a:t>
            </a:r>
            <a:br>
              <a:rPr lang="en-US" dirty="0"/>
            </a:br>
            <a:r>
              <a:rPr lang="en-US" dirty="0"/>
              <a:t>Worthy Lord of all the earth;</a:t>
            </a:r>
            <a:br>
              <a:rPr lang="en-US" dirty="0"/>
            </a:br>
            <a:r>
              <a:rPr lang="en-US" dirty="0"/>
              <a:t>I pray Your name be lifted high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69507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220BB-3B68-DA09-9DB2-DC644F1DDF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Oh I love You Lord, Oh I need You here;</a:t>
            </a:r>
            <a:br>
              <a:rPr lang="en-US" dirty="0"/>
            </a:br>
            <a:r>
              <a:rPr lang="en-US" dirty="0"/>
              <a:t>Draw me closer to where You are;</a:t>
            </a:r>
            <a:br>
              <a:rPr lang="en-US" dirty="0"/>
            </a:br>
            <a:r>
              <a:rPr lang="en-US" dirty="0"/>
              <a:t>I </a:t>
            </a:r>
            <a:r>
              <a:rPr lang="en-US" dirty="0" err="1"/>
              <a:t>wanna</a:t>
            </a:r>
            <a:r>
              <a:rPr lang="en-US" dirty="0"/>
              <a:t> be with You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83375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254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Wingdings</vt:lpstr>
      <vt:lpstr>Wingdings 2</vt:lpstr>
      <vt:lpstr>Wingdings 3</vt:lpstr>
      <vt:lpstr>Apex</vt:lpstr>
      <vt:lpstr>OH I LOVE YOU PJ ALMENDRAS</vt:lpstr>
      <vt:lpstr>Verse:  Majesty, faithful one Savior of my soul, You are here (2X) </vt:lpstr>
      <vt:lpstr>Pre-Chorus:  You are God of all the heavens; Worthy Lord of all the earth; I pray Your name be lifted high </vt:lpstr>
      <vt:lpstr>Chorus: Oh I love You Lord, Oh I need You here; Draw me closer to where You are; I wanna be with You </vt:lpstr>
      <vt:lpstr>Verse:  Majesty, faithful one Savior of my soul, You are here  </vt:lpstr>
      <vt:lpstr>Pre-Chorus:  You are God of all the heavens; Worthy Lord of all the earth; I pray Your name be lifted high </vt:lpstr>
      <vt:lpstr>Chorus: Oh I love You Lord, Oh I need You here; Draw me closer to where You are; I wanna be with You (2X) </vt:lpstr>
      <vt:lpstr>Pre-Chorus:  You are God of all the heavens; Worthy Lord of all the earth; I pray Your name be lifted high (2X) </vt:lpstr>
      <vt:lpstr>Chorus: Oh I love You Lord, Oh I need You here; Draw me closer to where You are; I wanna be with You (2X)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28</cp:revision>
  <dcterms:created xsi:type="dcterms:W3CDTF">2013-08-06T21:21:49Z</dcterms:created>
  <dcterms:modified xsi:type="dcterms:W3CDTF">2024-04-13T23:42:35Z</dcterms:modified>
</cp:coreProperties>
</file>